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algn="l" defTabSz="4174349" rtl="0" eaLnBrk="0" fontAlgn="base" hangingPunct="0">
      <a:spcBef>
        <a:spcPct val="0"/>
      </a:spcBef>
      <a:spcAft>
        <a:spcPct val="0"/>
      </a:spcAft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2087174" indent="-1571646" algn="l" defTabSz="4174349" rtl="0" eaLnBrk="0" fontAlgn="base" hangingPunct="0">
      <a:spcBef>
        <a:spcPct val="0"/>
      </a:spcBef>
      <a:spcAft>
        <a:spcPct val="0"/>
      </a:spcAft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4174349" indent="-3143292" algn="l" defTabSz="4174349" rtl="0" eaLnBrk="0" fontAlgn="base" hangingPunct="0">
      <a:spcBef>
        <a:spcPct val="0"/>
      </a:spcBef>
      <a:spcAft>
        <a:spcPct val="0"/>
      </a:spcAft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6263314" indent="-4716729" algn="l" defTabSz="4174349" rtl="0" eaLnBrk="0" fontAlgn="base" hangingPunct="0">
      <a:spcBef>
        <a:spcPct val="0"/>
      </a:spcBef>
      <a:spcAft>
        <a:spcPct val="0"/>
      </a:spcAft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8350488" indent="-6288374" algn="l" defTabSz="4174349" rtl="0" eaLnBrk="0" fontAlgn="base" hangingPunct="0">
      <a:spcBef>
        <a:spcPct val="0"/>
      </a:spcBef>
      <a:spcAft>
        <a:spcPct val="0"/>
      </a:spcAft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577643" algn="l" defTabSz="1031057" rtl="0" eaLnBrk="1" latinLnBrk="0" hangingPunct="1"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3093171" algn="l" defTabSz="1031057" rtl="0" eaLnBrk="1" latinLnBrk="0" hangingPunct="1"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608700" algn="l" defTabSz="1031057" rtl="0" eaLnBrk="1" latinLnBrk="0" hangingPunct="1"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4124228" algn="l" defTabSz="1031057" rtl="0" eaLnBrk="1" latinLnBrk="0" hangingPunct="1">
      <a:defRPr kumimoji="1" sz="8232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i Zhi" initials="ZZ" lastIdx="1" clrIdx="0">
    <p:extLst>
      <p:ext uri="{19B8F6BF-5375-455C-9EA6-DF929625EA0E}">
        <p15:presenceInfo xmlns:p15="http://schemas.microsoft.com/office/powerpoint/2012/main" userId="9267c00222d255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650" y="36"/>
      </p:cViewPr>
      <p:guideLst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643" y="13296919"/>
            <a:ext cx="25733931" cy="917506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50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97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9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892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189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487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784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082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379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C548C-574A-44E4-ACB3-AE383ECFE60A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32DD4-0997-4027-9743-EBC462AAB38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81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CD15E-8124-4E7A-9259-6FE14A38E12D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FB7A0-12C8-4224-8686-ABFD69B8A27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25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949529" y="1714142"/>
            <a:ext cx="6811923" cy="365219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13760" y="1714142"/>
            <a:ext cx="19931183" cy="3652191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89A88-413B-4C96-8856-01A31395E902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BF4F5-1E06-495C-A6BC-BE9DDE8B776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25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712C0-9124-4B40-B175-74691BD5CAAB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37C86-C65F-49FD-BAD2-172F172165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65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535" y="27505383"/>
            <a:ext cx="25733931" cy="8501303"/>
          </a:xfrm>
        </p:spPr>
        <p:txBody>
          <a:bodyPr anchor="t"/>
          <a:lstStyle>
            <a:lvl1pPr algn="l">
              <a:defRPr sz="11351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535" y="18142067"/>
            <a:ext cx="25733931" cy="9363319"/>
          </a:xfrm>
        </p:spPr>
        <p:txBody>
          <a:bodyPr anchor="b"/>
          <a:lstStyle>
            <a:lvl1pPr marL="0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1pPr>
            <a:lvl2pPr marL="1297458" indent="0">
              <a:buNone/>
              <a:defRPr sz="5115">
                <a:solidFill>
                  <a:schemeClr val="tx1">
                    <a:tint val="75000"/>
                  </a:schemeClr>
                </a:solidFill>
              </a:defRPr>
            </a:lvl2pPr>
            <a:lvl3pPr marL="2594916" indent="0">
              <a:buNone/>
              <a:defRPr sz="4555">
                <a:solidFill>
                  <a:schemeClr val="tx1">
                    <a:tint val="75000"/>
                  </a:schemeClr>
                </a:solidFill>
              </a:defRPr>
            </a:lvl3pPr>
            <a:lvl4pPr marL="3892374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4pPr>
            <a:lvl5pPr marL="5189833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5pPr>
            <a:lvl6pPr marL="6487291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6pPr>
            <a:lvl7pPr marL="7784749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7pPr>
            <a:lvl8pPr marL="9082207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8pPr>
            <a:lvl9pPr marL="10379665" indent="0">
              <a:buNone/>
              <a:defRPr sz="39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D4772-8EAE-4908-B453-92A37BC19709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1B9A-5A2F-40BE-8FDA-42586105897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96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13763" y="9987553"/>
            <a:ext cx="13371553" cy="28248503"/>
          </a:xfrm>
        </p:spPr>
        <p:txBody>
          <a:bodyPr/>
          <a:lstStyle>
            <a:lvl1pPr>
              <a:defRPr sz="7918"/>
            </a:lvl1pPr>
            <a:lvl2pPr>
              <a:defRPr sz="6797"/>
            </a:lvl2pPr>
            <a:lvl3pPr>
              <a:defRPr sz="5676"/>
            </a:lvl3pPr>
            <a:lvl4pPr>
              <a:defRPr sz="5115"/>
            </a:lvl4pPr>
            <a:lvl5pPr>
              <a:defRPr sz="5115"/>
            </a:lvl5pPr>
            <a:lvl6pPr>
              <a:defRPr sz="5115"/>
            </a:lvl6pPr>
            <a:lvl7pPr>
              <a:defRPr sz="5115"/>
            </a:lvl7pPr>
            <a:lvl8pPr>
              <a:defRPr sz="5115"/>
            </a:lvl8pPr>
            <a:lvl9pPr>
              <a:defRPr sz="511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389900" y="9987553"/>
            <a:ext cx="13371553" cy="28248503"/>
          </a:xfrm>
        </p:spPr>
        <p:txBody>
          <a:bodyPr/>
          <a:lstStyle>
            <a:lvl1pPr>
              <a:defRPr sz="7918"/>
            </a:lvl1pPr>
            <a:lvl2pPr>
              <a:defRPr sz="6797"/>
            </a:lvl2pPr>
            <a:lvl3pPr>
              <a:defRPr sz="5676"/>
            </a:lvl3pPr>
            <a:lvl4pPr>
              <a:defRPr sz="5115"/>
            </a:lvl4pPr>
            <a:lvl5pPr>
              <a:defRPr sz="5115"/>
            </a:lvl5pPr>
            <a:lvl6pPr>
              <a:defRPr sz="5115"/>
            </a:lvl6pPr>
            <a:lvl7pPr>
              <a:defRPr sz="5115"/>
            </a:lvl7pPr>
            <a:lvl8pPr>
              <a:defRPr sz="5115"/>
            </a:lvl8pPr>
            <a:lvl9pPr>
              <a:defRPr sz="511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C9438-3A81-4757-8E83-A9AC171A755A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83D04-FA7C-4729-868C-62BD2EBDE08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81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763" y="9581307"/>
            <a:ext cx="13376810" cy="3993034"/>
          </a:xfrm>
        </p:spPr>
        <p:txBody>
          <a:bodyPr anchor="b"/>
          <a:lstStyle>
            <a:lvl1pPr marL="0" indent="0">
              <a:buNone/>
              <a:defRPr sz="6797" b="1"/>
            </a:lvl1pPr>
            <a:lvl2pPr marL="1297458" indent="0">
              <a:buNone/>
              <a:defRPr sz="5676" b="1"/>
            </a:lvl2pPr>
            <a:lvl3pPr marL="2594916" indent="0">
              <a:buNone/>
              <a:defRPr sz="5115" b="1"/>
            </a:lvl3pPr>
            <a:lvl4pPr marL="3892374" indent="0">
              <a:buNone/>
              <a:defRPr sz="4555" b="1"/>
            </a:lvl4pPr>
            <a:lvl5pPr marL="5189833" indent="0">
              <a:buNone/>
              <a:defRPr sz="4555" b="1"/>
            </a:lvl5pPr>
            <a:lvl6pPr marL="6487291" indent="0">
              <a:buNone/>
              <a:defRPr sz="4555" b="1"/>
            </a:lvl6pPr>
            <a:lvl7pPr marL="7784749" indent="0">
              <a:buNone/>
              <a:defRPr sz="4555" b="1"/>
            </a:lvl7pPr>
            <a:lvl8pPr marL="9082207" indent="0">
              <a:buNone/>
              <a:defRPr sz="4555" b="1"/>
            </a:lvl8pPr>
            <a:lvl9pPr marL="10379665" indent="0">
              <a:buNone/>
              <a:defRPr sz="4555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3763" y="13574340"/>
            <a:ext cx="13376810" cy="24661708"/>
          </a:xfrm>
        </p:spPr>
        <p:txBody>
          <a:bodyPr/>
          <a:lstStyle>
            <a:lvl1pPr>
              <a:defRPr sz="6797"/>
            </a:lvl1pPr>
            <a:lvl2pPr>
              <a:defRPr sz="5676"/>
            </a:lvl2pPr>
            <a:lvl3pPr>
              <a:defRPr sz="5115"/>
            </a:lvl3pPr>
            <a:lvl4pPr>
              <a:defRPr sz="4555"/>
            </a:lvl4pPr>
            <a:lvl5pPr>
              <a:defRPr sz="4555"/>
            </a:lvl5pPr>
            <a:lvl6pPr>
              <a:defRPr sz="4555"/>
            </a:lvl6pPr>
            <a:lvl7pPr>
              <a:defRPr sz="4555"/>
            </a:lvl7pPr>
            <a:lvl8pPr>
              <a:defRPr sz="4555"/>
            </a:lvl8pPr>
            <a:lvl9pPr>
              <a:defRPr sz="455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79392" y="9581307"/>
            <a:ext cx="13382064" cy="3993034"/>
          </a:xfrm>
        </p:spPr>
        <p:txBody>
          <a:bodyPr anchor="b"/>
          <a:lstStyle>
            <a:lvl1pPr marL="0" indent="0">
              <a:buNone/>
              <a:defRPr sz="6797" b="1"/>
            </a:lvl1pPr>
            <a:lvl2pPr marL="1297458" indent="0">
              <a:buNone/>
              <a:defRPr sz="5676" b="1"/>
            </a:lvl2pPr>
            <a:lvl3pPr marL="2594916" indent="0">
              <a:buNone/>
              <a:defRPr sz="5115" b="1"/>
            </a:lvl3pPr>
            <a:lvl4pPr marL="3892374" indent="0">
              <a:buNone/>
              <a:defRPr sz="4555" b="1"/>
            </a:lvl4pPr>
            <a:lvl5pPr marL="5189833" indent="0">
              <a:buNone/>
              <a:defRPr sz="4555" b="1"/>
            </a:lvl5pPr>
            <a:lvl6pPr marL="6487291" indent="0">
              <a:buNone/>
              <a:defRPr sz="4555" b="1"/>
            </a:lvl6pPr>
            <a:lvl7pPr marL="7784749" indent="0">
              <a:buNone/>
              <a:defRPr sz="4555" b="1"/>
            </a:lvl7pPr>
            <a:lvl8pPr marL="9082207" indent="0">
              <a:buNone/>
              <a:defRPr sz="4555" b="1"/>
            </a:lvl8pPr>
            <a:lvl9pPr marL="10379665" indent="0">
              <a:buNone/>
              <a:defRPr sz="4555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79392" y="13574340"/>
            <a:ext cx="13382064" cy="24661708"/>
          </a:xfrm>
        </p:spPr>
        <p:txBody>
          <a:bodyPr/>
          <a:lstStyle>
            <a:lvl1pPr>
              <a:defRPr sz="6797"/>
            </a:lvl1pPr>
            <a:lvl2pPr>
              <a:defRPr sz="5676"/>
            </a:lvl2pPr>
            <a:lvl3pPr>
              <a:defRPr sz="5115"/>
            </a:lvl3pPr>
            <a:lvl4pPr>
              <a:defRPr sz="4555"/>
            </a:lvl4pPr>
            <a:lvl5pPr>
              <a:defRPr sz="4555"/>
            </a:lvl5pPr>
            <a:lvl6pPr>
              <a:defRPr sz="4555"/>
            </a:lvl6pPr>
            <a:lvl7pPr>
              <a:defRPr sz="4555"/>
            </a:lvl7pPr>
            <a:lvl8pPr>
              <a:defRPr sz="4555"/>
            </a:lvl8pPr>
            <a:lvl9pPr>
              <a:defRPr sz="455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E4CF2-3D68-4647-B1F9-59796AAD73E2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9902-D3CB-4B40-9A26-7B2191C8F5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45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37FC5-E21F-464B-860B-467F20EF3962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D8C45-732B-4E55-8E0A-410E6D99AA7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CAAD6-D03E-4B01-B340-DDD1AB06D0F8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9C0A-0973-41A6-AB66-08070BF47A8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56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763" y="1704228"/>
            <a:ext cx="9960337" cy="7252860"/>
          </a:xfrm>
        </p:spPr>
        <p:txBody>
          <a:bodyPr anchor="b"/>
          <a:lstStyle>
            <a:lvl1pPr algn="l">
              <a:defRPr sz="5676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6768" y="1704228"/>
            <a:ext cx="16924687" cy="36531827"/>
          </a:xfrm>
        </p:spPr>
        <p:txBody>
          <a:bodyPr/>
          <a:lstStyle>
            <a:lvl1pPr>
              <a:defRPr sz="9109"/>
            </a:lvl1pPr>
            <a:lvl2pPr>
              <a:defRPr sz="7918"/>
            </a:lvl2pPr>
            <a:lvl3pPr>
              <a:defRPr sz="6797"/>
            </a:lvl3pPr>
            <a:lvl4pPr>
              <a:defRPr sz="5676"/>
            </a:lvl4pPr>
            <a:lvl5pPr>
              <a:defRPr sz="5676"/>
            </a:lvl5pPr>
            <a:lvl6pPr>
              <a:defRPr sz="5676"/>
            </a:lvl6pPr>
            <a:lvl7pPr>
              <a:defRPr sz="5676"/>
            </a:lvl7pPr>
            <a:lvl8pPr>
              <a:defRPr sz="5676"/>
            </a:lvl8pPr>
            <a:lvl9pPr>
              <a:defRPr sz="567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3763" y="8957087"/>
            <a:ext cx="9960337" cy="29278968"/>
          </a:xfrm>
        </p:spPr>
        <p:txBody>
          <a:bodyPr/>
          <a:lstStyle>
            <a:lvl1pPr marL="0" indent="0">
              <a:buNone/>
              <a:defRPr sz="3994"/>
            </a:lvl1pPr>
            <a:lvl2pPr marL="1297458" indent="0">
              <a:buNone/>
              <a:defRPr sz="3433"/>
            </a:lvl2pPr>
            <a:lvl3pPr marL="2594916" indent="0">
              <a:buNone/>
              <a:defRPr sz="2873"/>
            </a:lvl3pPr>
            <a:lvl4pPr marL="3892374" indent="0">
              <a:buNone/>
              <a:defRPr sz="2523"/>
            </a:lvl4pPr>
            <a:lvl5pPr marL="5189833" indent="0">
              <a:buNone/>
              <a:defRPr sz="2523"/>
            </a:lvl5pPr>
            <a:lvl6pPr marL="6487291" indent="0">
              <a:buNone/>
              <a:defRPr sz="2523"/>
            </a:lvl6pPr>
            <a:lvl7pPr marL="7784749" indent="0">
              <a:buNone/>
              <a:defRPr sz="2523"/>
            </a:lvl7pPr>
            <a:lvl8pPr marL="9082207" indent="0">
              <a:buNone/>
              <a:defRPr sz="2523"/>
            </a:lvl8pPr>
            <a:lvl9pPr marL="10379665" indent="0">
              <a:buNone/>
              <a:defRPr sz="252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7D79-74B8-422C-9D51-E717643C7759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034B5-BBB9-42F9-AD44-38ACFD7703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56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4154" y="29962637"/>
            <a:ext cx="18165128" cy="3537260"/>
          </a:xfrm>
        </p:spPr>
        <p:txBody>
          <a:bodyPr anchor="b"/>
          <a:lstStyle>
            <a:lvl1pPr algn="l">
              <a:defRPr sz="5676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4154" y="3824594"/>
            <a:ext cx="18165128" cy="25682258"/>
          </a:xfrm>
        </p:spPr>
        <p:txBody>
          <a:bodyPr rtlCol="0">
            <a:normAutofit/>
          </a:bodyPr>
          <a:lstStyle>
            <a:lvl1pPr marL="0" indent="0">
              <a:buNone/>
              <a:defRPr sz="9109"/>
            </a:lvl1pPr>
            <a:lvl2pPr marL="1297458" indent="0">
              <a:buNone/>
              <a:defRPr sz="7918"/>
            </a:lvl2pPr>
            <a:lvl3pPr marL="2594916" indent="0">
              <a:buNone/>
              <a:defRPr sz="6797"/>
            </a:lvl3pPr>
            <a:lvl4pPr marL="3892374" indent="0">
              <a:buNone/>
              <a:defRPr sz="5676"/>
            </a:lvl4pPr>
            <a:lvl5pPr marL="5189833" indent="0">
              <a:buNone/>
              <a:defRPr sz="5676"/>
            </a:lvl5pPr>
            <a:lvl6pPr marL="6487291" indent="0">
              <a:buNone/>
              <a:defRPr sz="5676"/>
            </a:lvl6pPr>
            <a:lvl7pPr marL="7784749" indent="0">
              <a:buNone/>
              <a:defRPr sz="5676"/>
            </a:lvl7pPr>
            <a:lvl8pPr marL="9082207" indent="0">
              <a:buNone/>
              <a:defRPr sz="5676"/>
            </a:lvl8pPr>
            <a:lvl9pPr marL="10379665" indent="0">
              <a:buNone/>
              <a:defRPr sz="5676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4154" y="33499897"/>
            <a:ext cx="18165128" cy="5023492"/>
          </a:xfrm>
        </p:spPr>
        <p:txBody>
          <a:bodyPr/>
          <a:lstStyle>
            <a:lvl1pPr marL="0" indent="0">
              <a:buNone/>
              <a:defRPr sz="3994"/>
            </a:lvl1pPr>
            <a:lvl2pPr marL="1297458" indent="0">
              <a:buNone/>
              <a:defRPr sz="3433"/>
            </a:lvl2pPr>
            <a:lvl3pPr marL="2594916" indent="0">
              <a:buNone/>
              <a:defRPr sz="2873"/>
            </a:lvl3pPr>
            <a:lvl4pPr marL="3892374" indent="0">
              <a:buNone/>
              <a:defRPr sz="2523"/>
            </a:lvl4pPr>
            <a:lvl5pPr marL="5189833" indent="0">
              <a:buNone/>
              <a:defRPr sz="2523"/>
            </a:lvl5pPr>
            <a:lvl6pPr marL="6487291" indent="0">
              <a:buNone/>
              <a:defRPr sz="2523"/>
            </a:lvl6pPr>
            <a:lvl7pPr marL="7784749" indent="0">
              <a:buNone/>
              <a:defRPr sz="2523"/>
            </a:lvl7pPr>
            <a:lvl8pPr marL="9082207" indent="0">
              <a:buNone/>
              <a:defRPr sz="2523"/>
            </a:lvl8pPr>
            <a:lvl9pPr marL="10379665" indent="0">
              <a:buNone/>
              <a:defRPr sz="252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F905C-36C0-47D1-9A21-61A4AD286DBC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62B5-84F9-4B80-893E-847AB594247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3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1512871" y="1714289"/>
            <a:ext cx="27249472" cy="713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332" tIns="185166" rIns="370332" bIns="1851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1512871" y="9986917"/>
            <a:ext cx="27249472" cy="28249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2871" y="39672434"/>
            <a:ext cx="7065997" cy="2278903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 defTabSz="2594916" eaLnBrk="1" fontAlgn="auto" hangingPunct="1">
              <a:spcBef>
                <a:spcPts val="0"/>
              </a:spcBef>
              <a:spcAft>
                <a:spcPts val="0"/>
              </a:spcAft>
              <a:defRPr kumimoji="0" sz="343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A13BF6E-4BAF-41D5-AA53-8B85F4F84B98}" type="datetimeFigureOut">
              <a:rPr lang="zh-TW" altLang="en-US"/>
              <a:pPr>
                <a:defRPr/>
              </a:pPr>
              <a:t>2025/12/31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43142" y="39672434"/>
            <a:ext cx="9588930" cy="2278903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 defTabSz="2594916" eaLnBrk="1" fontAlgn="auto" hangingPunct="1">
              <a:spcBef>
                <a:spcPts val="0"/>
              </a:spcBef>
              <a:spcAft>
                <a:spcPts val="0"/>
              </a:spcAft>
              <a:defRPr kumimoji="0" sz="343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696346" y="39672434"/>
            <a:ext cx="7065997" cy="2278903"/>
          </a:xfrm>
          <a:prstGeom prst="rect">
            <a:avLst/>
          </a:prstGeom>
        </p:spPr>
        <p:txBody>
          <a:bodyPr vert="horz" wrap="square" lIns="370332" tIns="185166" rIns="370332" bIns="18516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3433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0C930AC-0A9B-41C6-A775-F3E659F4B3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94026" rtl="0" eaLnBrk="0" fontAlgn="base" hangingPunct="0">
        <a:spcBef>
          <a:spcPct val="0"/>
        </a:spcBef>
        <a:spcAft>
          <a:spcPct val="0"/>
        </a:spcAft>
        <a:defRPr sz="1247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594026" rtl="0" eaLnBrk="0" fontAlgn="base" hangingPunct="0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defTabSz="2594026" rtl="0" eaLnBrk="0" fontAlgn="base" hangingPunct="0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defTabSz="2594026" rtl="0" eaLnBrk="0" fontAlgn="base" hangingPunct="0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defTabSz="2594026" rtl="0" eaLnBrk="0" fontAlgn="base" hangingPunct="0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5pPr>
      <a:lvl6pPr marL="320360" algn="ctr" defTabSz="2594026" rtl="0" fontAlgn="base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6pPr>
      <a:lvl7pPr marL="640720" algn="ctr" defTabSz="2594026" rtl="0" fontAlgn="base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7pPr>
      <a:lvl8pPr marL="961080" algn="ctr" defTabSz="2594026" rtl="0" fontAlgn="base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8pPr>
      <a:lvl9pPr marL="1281440" algn="ctr" defTabSz="2594026" rtl="0" fontAlgn="base">
        <a:spcBef>
          <a:spcPct val="0"/>
        </a:spcBef>
        <a:spcAft>
          <a:spcPct val="0"/>
        </a:spcAft>
        <a:defRPr sz="12472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972204" indent="-972204" algn="l" defTabSz="2594026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109" kern="1200">
          <a:solidFill>
            <a:schemeClr val="tx1"/>
          </a:solidFill>
          <a:latin typeface="+mn-lt"/>
          <a:ea typeface="+mn-ea"/>
          <a:cs typeface="+mn-cs"/>
        </a:defRPr>
      </a:lvl1pPr>
      <a:lvl2pPr marL="2107925" indent="-810912" algn="l" defTabSz="2594026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918" kern="1200">
          <a:solidFill>
            <a:schemeClr val="tx1"/>
          </a:solidFill>
          <a:latin typeface="+mn-lt"/>
          <a:ea typeface="+mn-ea"/>
          <a:cs typeface="+mn-cs"/>
        </a:defRPr>
      </a:lvl2pPr>
      <a:lvl3pPr marL="3243645" indent="-648507" algn="l" defTabSz="2594026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797" kern="1200">
          <a:solidFill>
            <a:schemeClr val="tx1"/>
          </a:solidFill>
          <a:latin typeface="+mn-lt"/>
          <a:ea typeface="+mn-ea"/>
          <a:cs typeface="+mn-cs"/>
        </a:defRPr>
      </a:lvl3pPr>
      <a:lvl4pPr marL="4540659" indent="-648507" algn="l" defTabSz="2594026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676" kern="1200">
          <a:solidFill>
            <a:schemeClr val="tx1"/>
          </a:solidFill>
          <a:latin typeface="+mn-lt"/>
          <a:ea typeface="+mn-ea"/>
          <a:cs typeface="+mn-cs"/>
        </a:defRPr>
      </a:lvl4pPr>
      <a:lvl5pPr marL="5837672" indent="-648507" algn="l" defTabSz="2594026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676" kern="1200">
          <a:solidFill>
            <a:schemeClr val="tx1"/>
          </a:solidFill>
          <a:latin typeface="+mn-lt"/>
          <a:ea typeface="+mn-ea"/>
          <a:cs typeface="+mn-cs"/>
        </a:defRPr>
      </a:lvl5pPr>
      <a:lvl6pPr marL="7136020" indent="-648729" algn="l" defTabSz="2594916" rtl="0" eaLnBrk="1" latinLnBrk="0" hangingPunct="1">
        <a:spcBef>
          <a:spcPct val="20000"/>
        </a:spcBef>
        <a:buFont typeface="Arial" pitchFamily="34" charset="0"/>
        <a:buChar char="•"/>
        <a:defRPr sz="5676" kern="1200">
          <a:solidFill>
            <a:schemeClr val="tx1"/>
          </a:solidFill>
          <a:latin typeface="+mn-lt"/>
          <a:ea typeface="+mn-ea"/>
          <a:cs typeface="+mn-cs"/>
        </a:defRPr>
      </a:lvl6pPr>
      <a:lvl7pPr marL="8433478" indent="-648729" algn="l" defTabSz="2594916" rtl="0" eaLnBrk="1" latinLnBrk="0" hangingPunct="1">
        <a:spcBef>
          <a:spcPct val="20000"/>
        </a:spcBef>
        <a:buFont typeface="Arial" pitchFamily="34" charset="0"/>
        <a:buChar char="•"/>
        <a:defRPr sz="5676" kern="1200">
          <a:solidFill>
            <a:schemeClr val="tx1"/>
          </a:solidFill>
          <a:latin typeface="+mn-lt"/>
          <a:ea typeface="+mn-ea"/>
          <a:cs typeface="+mn-cs"/>
        </a:defRPr>
      </a:lvl7pPr>
      <a:lvl8pPr marL="9730936" indent="-648729" algn="l" defTabSz="2594916" rtl="0" eaLnBrk="1" latinLnBrk="0" hangingPunct="1">
        <a:spcBef>
          <a:spcPct val="20000"/>
        </a:spcBef>
        <a:buFont typeface="Arial" pitchFamily="34" charset="0"/>
        <a:buChar char="•"/>
        <a:defRPr sz="5676" kern="1200">
          <a:solidFill>
            <a:schemeClr val="tx1"/>
          </a:solidFill>
          <a:latin typeface="+mn-lt"/>
          <a:ea typeface="+mn-ea"/>
          <a:cs typeface="+mn-cs"/>
        </a:defRPr>
      </a:lvl8pPr>
      <a:lvl9pPr marL="11028394" indent="-648729" algn="l" defTabSz="2594916" rtl="0" eaLnBrk="1" latinLnBrk="0" hangingPunct="1">
        <a:spcBef>
          <a:spcPct val="20000"/>
        </a:spcBef>
        <a:buFont typeface="Arial" pitchFamily="34" charset="0"/>
        <a:buChar char="•"/>
        <a:defRPr sz="56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1pPr>
      <a:lvl2pPr marL="1297458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2pPr>
      <a:lvl3pPr marL="2594916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3pPr>
      <a:lvl4pPr marL="3892374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4pPr>
      <a:lvl5pPr marL="5189833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5pPr>
      <a:lvl6pPr marL="6487291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6pPr>
      <a:lvl7pPr marL="7784749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7pPr>
      <a:lvl8pPr marL="9082207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8pPr>
      <a:lvl9pPr marL="10379665" algn="l" defTabSz="2594916" rtl="0" eaLnBrk="1" latinLnBrk="0" hangingPunct="1">
        <a:defRPr sz="51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52F67D4F-D714-DB4E-5A69-08058B1C6305}"/>
              </a:ext>
            </a:extLst>
          </p:cNvPr>
          <p:cNvSpPr txBox="1"/>
          <p:nvPr/>
        </p:nvSpPr>
        <p:spPr>
          <a:xfrm>
            <a:off x="3400302" y="386939"/>
            <a:ext cx="23186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800" b="1" dirty="0">
                <a:solidFill>
                  <a:srgbClr val="1E64A2"/>
                </a:solidFill>
                <a:latin typeface="Canva Sans"/>
                <a:ea typeface="Canva Sans"/>
                <a:cs typeface="Canva Sans"/>
                <a:sym typeface="Canva Sans"/>
              </a:rPr>
              <a:t>2026 Taiwan Telecommunication Annual Symposium</a:t>
            </a:r>
          </a:p>
          <a:p>
            <a:pPr algn="ctr"/>
            <a:r>
              <a:rPr lang="en-US" altLang="zh-TW" sz="4800" b="1" dirty="0">
                <a:solidFill>
                  <a:srgbClr val="1E64A2"/>
                </a:solidFill>
                <a:latin typeface="Canva Sans"/>
                <a:ea typeface="Canva Sans"/>
                <a:cs typeface="Canva Sans"/>
                <a:sym typeface="Canva Sans"/>
              </a:rPr>
              <a:t>2026</a:t>
            </a:r>
            <a:r>
              <a:rPr lang="zh-TW" altLang="en-US" sz="4800" b="1" dirty="0">
                <a:solidFill>
                  <a:srgbClr val="1E64A2"/>
                </a:solidFill>
                <a:latin typeface="Canva Sans"/>
                <a:ea typeface="Canva Sans"/>
                <a:cs typeface="Canva Sans"/>
                <a:sym typeface="Canva Sans"/>
              </a:rPr>
              <a:t> 全國電信研討會</a:t>
            </a:r>
            <a:endParaRPr lang="en-US" sz="4800" b="1" dirty="0"/>
          </a:p>
        </p:txBody>
      </p:sp>
      <p:pic>
        <p:nvPicPr>
          <p:cNvPr id="11" name="圖片 10" descr="一張含有 寫生, 設計 的圖片&#10;&#10;AI 產生的內容可能不正確。">
            <a:extLst>
              <a:ext uri="{FF2B5EF4-FFF2-40B4-BE49-F238E27FC236}">
                <a16:creationId xmlns:a16="http://schemas.microsoft.com/office/drawing/2014/main" id="{3B193966-629B-64CC-B136-F9E3892161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7379" y="238244"/>
            <a:ext cx="1161905" cy="1723810"/>
          </a:xfrm>
          <a:prstGeom prst="rect">
            <a:avLst/>
          </a:prstGeom>
        </p:spPr>
      </p:pic>
      <p:pic>
        <p:nvPicPr>
          <p:cNvPr id="12" name="圖片 11" descr="一張含有 寫生, 設計 的圖片&#10;&#10;AI 產生的內容可能不正確。">
            <a:extLst>
              <a:ext uri="{FF2B5EF4-FFF2-40B4-BE49-F238E27FC236}">
                <a16:creationId xmlns:a16="http://schemas.microsoft.com/office/drawing/2014/main" id="{8EEA141C-10D5-4B4E-4868-05A9E2EFE4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795929" y="238244"/>
            <a:ext cx="1161905" cy="1723810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A43AB4FF-A583-C57C-ACAA-0843D647F79D}"/>
              </a:ext>
            </a:extLst>
          </p:cNvPr>
          <p:cNvSpPr txBox="1"/>
          <p:nvPr/>
        </p:nvSpPr>
        <p:spPr>
          <a:xfrm>
            <a:off x="4048374" y="2607793"/>
            <a:ext cx="22178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/>
              <a:t>建議範圍，大標題通常</a:t>
            </a:r>
            <a:r>
              <a:rPr lang="en-US" altLang="zh-TW" sz="3200" dirty="0"/>
              <a:t>70-120pt (</a:t>
            </a:r>
            <a:r>
              <a:rPr lang="zh-TW" altLang="en-US" sz="3200" dirty="0"/>
              <a:t>粗體</a:t>
            </a:r>
            <a:r>
              <a:rPr lang="en-US" altLang="zh-TW" sz="3200" dirty="0"/>
              <a:t>)</a:t>
            </a:r>
            <a:r>
              <a:rPr lang="zh-TW" altLang="en-US" sz="3200" dirty="0"/>
              <a:t>，副標題</a:t>
            </a:r>
            <a:r>
              <a:rPr lang="en-US" altLang="zh-TW" sz="3200" dirty="0"/>
              <a:t>48pt </a:t>
            </a:r>
            <a:r>
              <a:rPr lang="zh-TW" altLang="en-US" sz="3200" dirty="0"/>
              <a:t>左右，內文標題</a:t>
            </a:r>
            <a:r>
              <a:rPr lang="en-US" altLang="zh-TW" sz="3200" dirty="0"/>
              <a:t>36pt </a:t>
            </a:r>
            <a:r>
              <a:rPr lang="zh-TW" altLang="en-US" sz="3200" dirty="0"/>
              <a:t>粗體，一般內文</a:t>
            </a:r>
            <a:r>
              <a:rPr lang="en-US" altLang="zh-TW" sz="3200" dirty="0"/>
              <a:t>30-32pt (</a:t>
            </a:r>
            <a:r>
              <a:rPr lang="zh-TW" altLang="en-US" sz="3200" dirty="0"/>
              <a:t>不小於</a:t>
            </a:r>
            <a:r>
              <a:rPr lang="en-US" altLang="zh-TW" sz="3200" dirty="0"/>
              <a:t>24pt)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39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Canva Sans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ASUS</dc:creator>
  <cp:lastModifiedBy>Chen ChengYen</cp:lastModifiedBy>
  <cp:revision>99</cp:revision>
  <dcterms:created xsi:type="dcterms:W3CDTF">2013-04-23T06:38:48Z</dcterms:created>
  <dcterms:modified xsi:type="dcterms:W3CDTF">2025-12-31T09:10:20Z</dcterms:modified>
</cp:coreProperties>
</file>